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58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50D-5C1C-4784-C9AF-E24072FFF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6458F-DC09-FB57-95B0-655D24DC3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23D76-49B0-FBA9-FE47-C1A2132A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D0E9A-494A-6710-C44B-F8BB32C1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F0E1A-95DA-8634-AFB3-C79FA3C5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5918-0C2D-09C6-DA42-12B4078A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660FB-12D5-5ABB-339E-369CF635F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24AC-ED8F-E951-EAEC-7FA981F9C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CF21B-DDAF-C49B-CC1D-0921F95C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F0196-AF4C-C96F-7B60-019FDFD8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5A276C-5463-3055-9F15-92A5368E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6B504-22A6-29D1-9A2F-A7E203F49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F9575-0A7C-1B30-9DAB-68BD6C99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EAEF8-023F-5635-E19F-F1CC3EBE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323A-502E-3EBC-B30C-A33B5295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1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D913-8FEB-E388-6669-E1373F93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BA4D-2C3A-D93C-57D4-8845F28C9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089E9-E70B-265E-7BD7-7B864CC6F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6F99A-3107-E1BD-898E-4CA49BF9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AEF7E-DE8A-CBF3-CDBD-40B5627A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39B4-AADE-D59D-2210-5CFCD016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18F03-CDCD-4F31-9AE7-A6CE2273D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8A183-1F02-5F56-A7DA-883E6299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35E3-28EF-390C-FE2D-8B10C409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46052-34A4-6E74-D945-89BC2443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5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9C00-F3E3-B51E-6BAD-EDACA616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E9E3-BC85-6591-F1CA-B7BB6E89E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18909-C64F-C287-D5A2-955FB34F4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A75FD-A50E-AEA1-7EF1-B3690A12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B6F93-909F-FB33-1B01-FD78ACC5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C8322-F3D7-3C60-85B2-A6FCD2A5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3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7116E-CBE9-6AE7-51A7-14789DD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DB667-0E45-1BD1-D890-52C81AF3C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F2F50-2D43-2A4A-D050-816D11A6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BE42FE-4291-03F9-885C-64993DC60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B4D6E6-AF83-5D7E-A5AD-E5105769F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1B6F8-C1A8-8D0B-57A9-2A3F5C68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F554E-F18F-5F18-E3A2-3BE32BB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3394A7-8C7C-CB70-67A3-CE13FFE7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2A3B-51AD-A95A-274E-A25FCA4A8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5D092-A538-6A75-2568-ED0AC7A7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F0562-B6B2-4615-911A-3BC4DC47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B7A9A-CDBB-58A5-4DC0-6B4D270F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36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E7BF2E-0C4F-16F1-C582-E8E125DA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00074-C384-C26F-5BEE-2B81C697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91B8-5F23-67AA-0A99-117C07CB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89E6-5D96-69B0-D366-FA58E676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172E-F0F5-E1CA-9317-83F482C97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5911A-7504-F25B-3583-C69441B6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A898-7E9C-14F7-8066-8C4C391D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B8A3-7032-E181-387F-9F187A8F3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B59BC-26E9-27F6-3FD8-298DFF39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A0CB-DD67-0548-EB1B-75039B3A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350C1-5BD4-E1E2-EBE9-D88F010BA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D9ED0-E56B-06E9-D39B-F8E61A2CC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C35EB-81EB-A058-6C1A-2CA188FA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AAF0-B030-EA84-AED8-293EAC17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E0FF0-5FCC-C4C4-3D1D-061893D9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D13F7-0C6E-04F1-CC47-8EA13C9C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0CD6D-992E-6ED7-A04E-64B3FC0FF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25EAB-4190-ABAC-4E2A-635A1BCCC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2C9C0-F2F1-471C-A799-97B3540AD6DA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645F-1642-9698-BC1E-93AE4E67D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A0501-00A7-894C-54A3-1CFD77C38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6FDB2-7D0C-45A9-B5D2-7A46A4F06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0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shop.totallifechanges.com/home?lang=en&amp;sponsor=TotalLifeChanges36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Rectangle 1032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34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8" name="Group 1036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38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Oval 1040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Oval 1042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2" name="Rectangle 1044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3" name="Group 1046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48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50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6" name="Rectangle 1052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7" name="Group 1054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78" name="Straight Connector 1055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56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57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9C3415-74D5-DDF7-E185-FB58232F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00" y="1609507"/>
            <a:ext cx="9413791" cy="2546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reatscale Ventures">
            <a:extLst>
              <a:ext uri="{FF2B5EF4-FFF2-40B4-BE49-F238E27FC236}">
                <a16:creationId xmlns:a16="http://schemas.microsoft.com/office/drawing/2014/main" id="{B1C38BCD-C5AF-B512-89D7-B8C07F64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15" y="4067078"/>
            <a:ext cx="3261771" cy="847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5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CC5FF6-C911-4883-B5F7-F5F3E29A8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E2200F-ED39-40A1-A6F7-65A45ED6D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9B6C79-E122-4CC3-89D3-AC495A744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F913E1A-AA2E-486A-A9C9-5A0EC83DD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2A347F-77B3-4993-835B-F7C4F3D9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136813-22B7-4F65-83FA-B0CD3DE30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1D551C5-7738-45E2-92E6-C372D8E49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5F0AA2-AA26-4213-9599-3DCDB72DA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E70576-4FFC-44BE-846C-9EB6DD9A1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E85376-DD8C-3DF1-3FAE-9642C748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988" y="3116020"/>
            <a:ext cx="5718780" cy="270201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63B796-84D7-4069-93D0-7A496A03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A77F8F-E829-4314-9F44-36169F754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8D18253-A2A5-4168-A077-5A4A9C532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AC9C54-D328-4591-AE19-1C4E335C7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4A6996-7D92-4A5D-B88C-3B3E56C6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F18B95-9F0D-423C-9242-0FBEC7276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AC4472-E842-4CF4-BD50-983305EDB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2EE92C3-E117-4FC2-A305-586C89CA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A6FE6FB-7083-4B79-B1FD-B0885537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D5D4DA-BEE4-4C4F-9CA9-0D068AAB8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B1644A-A3F6-44EF-AC1D-F2CB55C9F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4AE5E3E-9489-4D5A-A458-72C3E481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88FC08-D56F-45D4-AC54-B89F6469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A9CDF2D-7A78-4571-B1C1-857192D4A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E46C3A6-A8E2-4FBB-B6F8-FBEA0D905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35E17C-3C3F-401E-875C-1BA82BBA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C01EF9-F43C-4B12-BBF9-A20421C75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41BCD57B-B830-823B-3FC6-22C50C150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4779" y="1033739"/>
            <a:ext cx="4651790" cy="465179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138BDDD-D054-4F0A-BB1F-9D016848D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3" y="774915"/>
            <a:ext cx="304800" cy="429768"/>
            <a:chOff x="215328" y="-46937"/>
            <a:chExt cx="304800" cy="27738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CB9B538-BCFF-41C2-87A8-28853C399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34C8C8-72AB-40F5-87DE-E7AE196F7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DA1E9C3-A70A-49DD-AD8F-5E768B24F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92A81C-B9D6-4A1C-BE78-377104DBE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365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May be an image of signboard">
            <a:extLst>
              <a:ext uri="{FF2B5EF4-FFF2-40B4-BE49-F238E27FC236}">
                <a16:creationId xmlns:a16="http://schemas.microsoft.com/office/drawing/2014/main" id="{441A6704-D9BF-B40A-7C5C-742CCB139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t="9091" r="29827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EC515-AD71-34E3-80FA-7B0E3F30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is it?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0F80-7E8D-EB68-B4AE-0517156E8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Is a community app that helps to get “locals only” perks. </a:t>
            </a:r>
          </a:p>
          <a:p>
            <a:r>
              <a:rPr lang="en-US" sz="1700"/>
              <a:t>Starting soon in North Park.   </a:t>
            </a:r>
          </a:p>
        </p:txBody>
      </p:sp>
    </p:spTree>
    <p:extLst>
      <p:ext uri="{BB962C8B-B14F-4D97-AF65-F5344CB8AC3E}">
        <p14:creationId xmlns:p14="http://schemas.microsoft.com/office/powerpoint/2010/main" val="3610096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D12E-E5FD-DF86-763B-788998E8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/>
              <a:t>What I have done related to Walkabout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3320-2492-ACE9-BA07-370061BA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500" dirty="0"/>
              <a:t>Webmaster for TLC products. 2020 (</a:t>
            </a:r>
            <a:r>
              <a:rPr lang="en-US" sz="1500" dirty="0">
                <a:hlinkClick r:id="rId2"/>
              </a:rPr>
              <a:t>https://shop.totallifechanges.com/home?lang=en&amp;sponsor=TotalLifeChanges360</a:t>
            </a:r>
            <a:r>
              <a:rPr lang="en-US" sz="1500" dirty="0"/>
              <a:t>)</a:t>
            </a:r>
          </a:p>
          <a:p>
            <a:r>
              <a:rPr lang="en-US" sz="1500" dirty="0"/>
              <a:t>Created individual webpages for some of their associates and linked them to main order page (passing parameters). </a:t>
            </a:r>
          </a:p>
          <a:p>
            <a:r>
              <a:rPr lang="en-US" sz="1500" dirty="0"/>
              <a:t>Created original content (pictures and interviews) for each individual page. </a:t>
            </a:r>
          </a:p>
          <a:p>
            <a:r>
              <a:rPr lang="en-US" sz="1500" dirty="0"/>
              <a:t>Analytics and SEO. WordPress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erson in a black dress&#10;&#10;Description automatically generated with medium confidence">
            <a:extLst>
              <a:ext uri="{FF2B5EF4-FFF2-40B4-BE49-F238E27FC236}">
                <a16:creationId xmlns:a16="http://schemas.microsoft.com/office/drawing/2014/main" id="{EC577B08-3A17-AB5B-12E9-9088823D2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" b="31245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BE972385-EEB4-9CF5-632A-30E970DD7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53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9" name="Picture 18" descr="A person sitting on a counter&#10;&#10;Description automatically generated with low confidence">
            <a:extLst>
              <a:ext uri="{FF2B5EF4-FFF2-40B4-BE49-F238E27FC236}">
                <a16:creationId xmlns:a16="http://schemas.microsoft.com/office/drawing/2014/main" id="{B1DEF492-3A4A-1AB9-E727-0861E84F4B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r="11852" b="-1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group of wo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99B65DF1-4D58-E1DC-A046-53645B78ED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 r="5" b="36267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43DE97C6-E013-ECAC-A95A-DB753703C6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15095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05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tree, outdoor, colorful&#10;&#10;Description automatically generated">
            <a:extLst>
              <a:ext uri="{FF2B5EF4-FFF2-40B4-BE49-F238E27FC236}">
                <a16:creationId xmlns:a16="http://schemas.microsoft.com/office/drawing/2014/main" id="{383E5D51-A2D9-B408-9FAC-2628EF7E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0" b="1661"/>
          <a:stretch/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5AFE92-2A54-D2E2-E94C-20B36ABA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300"/>
              <a:t>What I have done related to Walkabout – Cont’d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A40BD01-059A-DFA2-C10F-0ED069683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800" dirty="0"/>
              <a:t>Company MTTH (2021)</a:t>
            </a:r>
          </a:p>
          <a:p>
            <a:r>
              <a:rPr lang="en-US" sz="1800" dirty="0"/>
              <a:t>Webmaster and content creator. </a:t>
            </a:r>
          </a:p>
          <a:p>
            <a:r>
              <a:rPr lang="en-US" sz="1800" dirty="0"/>
              <a:t>Google Analytics. WordPress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Logo&#10;&#10;Description automatically generated with low confidence">
            <a:extLst>
              <a:ext uri="{FF2B5EF4-FFF2-40B4-BE49-F238E27FC236}">
                <a16:creationId xmlns:a16="http://schemas.microsoft.com/office/drawing/2014/main" id="{C6B60F69-7655-E615-2981-ECE03A07F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0" r="15954" b="6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group of people playing instruments&#10;&#10;Description automatically generated with low confidence">
            <a:extLst>
              <a:ext uri="{FF2B5EF4-FFF2-40B4-BE49-F238E27FC236}">
                <a16:creationId xmlns:a16="http://schemas.microsoft.com/office/drawing/2014/main" id="{F5355B9A-1D14-20F7-C43F-9F5BEDB50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r="11677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9" name="Picture 8" descr="A building with a fire hydrant&#10;&#10;Description automatically generated with low confidence">
            <a:extLst>
              <a:ext uri="{FF2B5EF4-FFF2-40B4-BE49-F238E27FC236}">
                <a16:creationId xmlns:a16="http://schemas.microsoft.com/office/drawing/2014/main" id="{022CF613-58FA-21B8-7720-5B8792FEE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13641" b="-3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picture containing text, sky, outdoor, water&#10;&#10;Description automatically generated">
            <a:extLst>
              <a:ext uri="{FF2B5EF4-FFF2-40B4-BE49-F238E27FC236}">
                <a16:creationId xmlns:a16="http://schemas.microsoft.com/office/drawing/2014/main" id="{FEEF0928-5FB8-CDDF-625E-4CD4E116A3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86" r="5" b="11067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ky, outdoor, building, old&#10;&#10;Description automatically generated">
            <a:extLst>
              <a:ext uri="{FF2B5EF4-FFF2-40B4-BE49-F238E27FC236}">
                <a16:creationId xmlns:a16="http://schemas.microsoft.com/office/drawing/2014/main" id="{1F7CA033-1816-867A-8C34-31FD5BBA87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r="14253" b="-3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557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491F2-1D25-2C4D-E53F-81F0CC09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What I have done related to Walkabout – Cont’d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5BF4-6EE1-A300-41FF-16B91249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Publix Credit Union (PEFCU) database for their website and app. (2021)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Reports for Fraud department in SQL server and SSRS and Report Builder.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Marketing campaigns.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Research and development to obtain new members and lines of credit.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Reports for Loan department (SQL)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Google analytics  and WordPress.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6B12E-0ED2-05B4-E9BC-DCB89FB0B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8" r="8403" b="1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E2964F-4704-7812-4477-9A0CE83A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15" r="-2" b="19244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91F2-1D25-2C4D-E53F-81F0CC09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300"/>
              <a:t>What I have done related to Walkabout –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5BF4-6EE1-A300-41FF-16B91249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1500" dirty="0"/>
              <a:t>Past sales experience with the following companies: </a:t>
            </a:r>
          </a:p>
          <a:p>
            <a:r>
              <a:rPr lang="en-US" sz="1500" dirty="0"/>
              <a:t>FedEx (Several Sales Awards)</a:t>
            </a:r>
          </a:p>
          <a:p>
            <a:r>
              <a:rPr lang="en-US" sz="1500" dirty="0"/>
              <a:t>Carrier</a:t>
            </a:r>
          </a:p>
          <a:p>
            <a:r>
              <a:rPr lang="en-US" sz="1500" dirty="0"/>
              <a:t>DHL</a:t>
            </a:r>
          </a:p>
          <a:p>
            <a:r>
              <a:rPr lang="en-US" sz="1500" dirty="0"/>
              <a:t>LabCorp</a:t>
            </a:r>
          </a:p>
          <a:p>
            <a:r>
              <a:rPr lang="en-US" sz="1500" dirty="0"/>
              <a:t>Ingersoll Rand</a:t>
            </a:r>
          </a:p>
          <a:p>
            <a:pPr lvl="1"/>
            <a:r>
              <a:rPr lang="en-US" sz="1500" dirty="0"/>
              <a:t>Trane Supply (HVAC) Division of Ingersoll. </a:t>
            </a: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DHL Logo, symbol, meaning, history, PNG, brand">
            <a:extLst>
              <a:ext uri="{FF2B5EF4-FFF2-40B4-BE49-F238E27FC236}">
                <a16:creationId xmlns:a16="http://schemas.microsoft.com/office/drawing/2014/main" id="{FC8D02B8-73F8-44A6-097F-42AC6C8F3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506" y="911008"/>
            <a:ext cx="1048682" cy="58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LabCorp in Burnsville, NC | Cruz Life Center">
            <a:extLst>
              <a:ext uri="{FF2B5EF4-FFF2-40B4-BE49-F238E27FC236}">
                <a16:creationId xmlns:a16="http://schemas.microsoft.com/office/drawing/2014/main" id="{A0288229-06BA-DF5A-875B-62D45B48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409" y="1075804"/>
            <a:ext cx="2754569" cy="73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3" name="Freeform: Shape 207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5" name="Freeform: Shape 2074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7" name="Oval 207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Trane® OEM Parts | Trane Supply">
            <a:extLst>
              <a:ext uri="{FF2B5EF4-FFF2-40B4-BE49-F238E27FC236}">
                <a16:creationId xmlns:a16="http://schemas.microsoft.com/office/drawing/2014/main" id="{F183B93F-C33E-1580-A5A6-EA6617F5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806" y="3798289"/>
            <a:ext cx="1885522" cy="5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5FDB3D-994F-6E35-DCA9-A80CFC8D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41" y="5751135"/>
            <a:ext cx="2210937" cy="5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81" name="Freeform: Shape 2080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edEx logo in transparent PNG and vectorized SVG formats">
            <a:extLst>
              <a:ext uri="{FF2B5EF4-FFF2-40B4-BE49-F238E27FC236}">
                <a16:creationId xmlns:a16="http://schemas.microsoft.com/office/drawing/2014/main" id="{F960BCE3-5370-3432-E254-6F155E10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9910" y="5324765"/>
            <a:ext cx="2110556" cy="64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5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491F2-1D25-2C4D-E53F-81F0CC09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What I have done related to Programming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5BF4-6EE1-A300-41FF-16B91249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Reporting using SQL (SSMS and SSRS). Integrations in SSIS.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Power Bi reports such as Dashboards and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Reports using Tableau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File handling with Python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Visual Studio and Repos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learning Scala</a:t>
            </a:r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QL Server Consulting Services, Microsoft SQL Development Consultant">
            <a:extLst>
              <a:ext uri="{FF2B5EF4-FFF2-40B4-BE49-F238E27FC236}">
                <a16:creationId xmlns:a16="http://schemas.microsoft.com/office/drawing/2014/main" id="{8BD32F9D-5A4E-F46A-ED8B-5860894C5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75" y="448721"/>
            <a:ext cx="1524085" cy="13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s Power BI Actually Useful? - PEI">
            <a:extLst>
              <a:ext uri="{FF2B5EF4-FFF2-40B4-BE49-F238E27FC236}">
                <a16:creationId xmlns:a16="http://schemas.microsoft.com/office/drawing/2014/main" id="{9BA86736-F190-FAAF-29E3-5B8E32EE2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227" y="4750372"/>
            <a:ext cx="2073934" cy="8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bleau (@tableau) / Twitter">
            <a:extLst>
              <a:ext uri="{FF2B5EF4-FFF2-40B4-BE49-F238E27FC236}">
                <a16:creationId xmlns:a16="http://schemas.microsoft.com/office/drawing/2014/main" id="{F947AA18-29AE-1F79-6515-975DAF370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48" y="3515941"/>
            <a:ext cx="1472691" cy="14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ython Tutorial for Beginners: Learn Programming Basics [PDF]">
            <a:extLst>
              <a:ext uri="{FF2B5EF4-FFF2-40B4-BE49-F238E27FC236}">
                <a16:creationId xmlns:a16="http://schemas.microsoft.com/office/drawing/2014/main" id="{65735FAF-646B-1DC8-6F32-5F3C217BD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253" y="2290954"/>
            <a:ext cx="2800800" cy="8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icrosoft launches Visual Studio Online public preview and ML.NET 1.4 |  VentureBeat">
            <a:extLst>
              <a:ext uri="{FF2B5EF4-FFF2-40B4-BE49-F238E27FC236}">
                <a16:creationId xmlns:a16="http://schemas.microsoft.com/office/drawing/2014/main" id="{9CE92B89-E557-BB82-FCFA-C2E21F38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231" y="591693"/>
            <a:ext cx="2244845" cy="11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The DevSecOps Platform | GitLab">
            <a:extLst>
              <a:ext uri="{FF2B5EF4-FFF2-40B4-BE49-F238E27FC236}">
                <a16:creationId xmlns:a16="http://schemas.microsoft.com/office/drawing/2014/main" id="{ECF3C24E-D894-6C5F-5A72-11789C25C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00" y="3547785"/>
            <a:ext cx="3443827" cy="75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cala | Khan Academy or Scratch Wikia | Fandom">
            <a:extLst>
              <a:ext uri="{FF2B5EF4-FFF2-40B4-BE49-F238E27FC236}">
                <a16:creationId xmlns:a16="http://schemas.microsoft.com/office/drawing/2014/main" id="{3D21A5BC-F52B-0D70-A7B5-42F0704C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77" y="2287277"/>
            <a:ext cx="2515490" cy="7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0">
            <a:extLst>
              <a:ext uri="{FF2B5EF4-FFF2-40B4-BE49-F238E27FC236}">
                <a16:creationId xmlns:a16="http://schemas.microsoft.com/office/drawing/2014/main" id="{CA508FDF-57BE-A354-BE74-BE9D3F1E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48" y="5784509"/>
            <a:ext cx="1472691" cy="88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0241DBD0-7081-E8D2-07FE-CC9990B35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23" y="5929834"/>
            <a:ext cx="2065487" cy="59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D06146C6-2404-D965-B6F0-96DF82CC6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13" y="6011451"/>
            <a:ext cx="1641302" cy="4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06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691AD2A-B243-7524-80E9-F3144A24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25" y="948906"/>
            <a:ext cx="5509403" cy="570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96A71D-396A-6EAE-1E2F-E89F4532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92" y="105834"/>
            <a:ext cx="10515600" cy="98944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Dashboards –Executive Summaries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F2ED4-1ACC-D9FA-DB0E-0D073FFC2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907" y="948906"/>
            <a:ext cx="4748770" cy="29994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FFCC3-6FC8-376A-E9A6-8DF2A6831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07" y="4146739"/>
            <a:ext cx="4748769" cy="2559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162D7-0D83-B703-0F30-62979AB4A36C}"/>
              </a:ext>
            </a:extLst>
          </p:cNvPr>
          <p:cNvSpPr txBox="1"/>
          <p:nvPr/>
        </p:nvSpPr>
        <p:spPr>
          <a:xfrm rot="16200000">
            <a:off x="-1468110" y="3244334"/>
            <a:ext cx="41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 Confidential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BDBA1-210E-FFFC-4D19-253CA8C6A1F2}"/>
              </a:ext>
            </a:extLst>
          </p:cNvPr>
          <p:cNvSpPr txBox="1"/>
          <p:nvPr/>
        </p:nvSpPr>
        <p:spPr>
          <a:xfrm rot="16200000">
            <a:off x="5350578" y="3661152"/>
            <a:ext cx="317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Confidential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7859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8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D8FC2-66E0-FB87-A8FE-4D10557C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n-lt"/>
              </a:rPr>
              <a:t>Comments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DBB44349-AAD0-495B-B043-E8C0D442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946" y="630936"/>
            <a:ext cx="4982273" cy="5478672"/>
          </a:xfrm>
          <a:noFill/>
        </p:spPr>
        <p:txBody>
          <a:bodyPr anchor="ctr">
            <a:norm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Amazing potential. 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Unique in the market.</a:t>
            </a:r>
          </a:p>
          <a:p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Needs more exclusive content. (No Pexels)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Recommendations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Change images to portray the local businesses.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Interview local businesses.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Get more followers from Social Media.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 the “give back” feature to assist communities and increase awareness. </a:t>
            </a:r>
          </a:p>
          <a:p>
            <a:pPr marL="0" indent="0">
              <a:buNone/>
            </a:pPr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endPara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97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323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What is it?</vt:lpstr>
      <vt:lpstr>What I have done related to Walkabout</vt:lpstr>
      <vt:lpstr>What I have done related to Walkabout – Cont’d</vt:lpstr>
      <vt:lpstr>What I have done related to Walkabout – Cont’d</vt:lpstr>
      <vt:lpstr>What I have done related to Walkabout – Cont’d</vt:lpstr>
      <vt:lpstr>What I have done related to Programming</vt:lpstr>
      <vt:lpstr>Dashboards –Executive Summaries</vt:lpstr>
      <vt:lpstr>Comments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Diaz, Carlos (CW)</dc:creator>
  <cp:lastModifiedBy>Diaz, Carlos (CW)</cp:lastModifiedBy>
  <cp:revision>16</cp:revision>
  <dcterms:created xsi:type="dcterms:W3CDTF">2023-04-09T16:51:49Z</dcterms:created>
  <dcterms:modified xsi:type="dcterms:W3CDTF">2023-04-10T18:01:31Z</dcterms:modified>
</cp:coreProperties>
</file>